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D96193-0DFA-43E2-B55E-01B98514227B}" type="datetimeFigureOut">
              <a:rPr lang="en-GB" smtClean="0"/>
              <a:pPr/>
              <a:t>06/04/2017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29D437-377C-4CF2-BD57-5826248533B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Barna NS Active School Flag Renewal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935416"/>
            <a:ext cx="78160" cy="45719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717032"/>
            <a:ext cx="1547217" cy="188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3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88640"/>
            <a:ext cx="857250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Initiative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</a:rPr>
              <a:t>DEAR – Drop Everything And Run!</a:t>
            </a:r>
          </a:p>
          <a:p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</a:rPr>
              <a:t>Over a number of weeks, each class ran laps of the school yard which when added all together made 221km!</a:t>
            </a:r>
            <a:endParaRPr lang="en-GB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Content Placeholder 6" descr="C:\Users\user\AppData\Local\Microsoft\Windows\Temporary Internet Files\Content.IE5\3IRY9TPW\20170314_12000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844824"/>
            <a:ext cx="5111750" cy="355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DEAR – Drop Everything And Run!!</a:t>
            </a:r>
            <a:endParaRPr lang="en-GB" dirty="0"/>
          </a:p>
        </p:txBody>
      </p:sp>
      <p:pic>
        <p:nvPicPr>
          <p:cNvPr id="7" name="Content Placeholder 6" descr="C:\Users\user\AppData\Local\Microsoft\Windows\Temporary Internet Files\Content.IE5\HSMKQQEV\20170314_1318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2132857"/>
            <a:ext cx="7560840" cy="360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 Everything and Run!!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Comic Sans MS" pitchFamily="66" charset="0"/>
              </a:rPr>
              <a:t>Junior Room running their laps!!</a:t>
            </a:r>
            <a:endParaRPr lang="en-GB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Placeholder 6" descr="SDC1434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Junior Room Running (DEAR)</a:t>
            </a:r>
            <a:endParaRPr lang="en-GB" dirty="0"/>
          </a:p>
        </p:txBody>
      </p:sp>
      <p:pic>
        <p:nvPicPr>
          <p:cNvPr id="8" name="Picture Placeholder 7" descr="SDC143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457200" y="2419090"/>
            <a:ext cx="4038600" cy="3437457"/>
          </a:xfrm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Cool Down Stretches</a:t>
            </a:r>
            <a:endParaRPr lang="en-GB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0580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PE- Aquatic Strand</a:t>
            </a:r>
            <a:br>
              <a:rPr lang="en-GB" dirty="0" smtClean="0"/>
            </a:br>
            <a:r>
              <a:rPr lang="en-GB" dirty="0" smtClean="0"/>
              <a:t>(8 weeks Swimming lessons)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68760"/>
            <a:ext cx="4032504" cy="53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diver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4944431"/>
            <a:ext cx="936104" cy="166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2000" b="1" dirty="0" smtClean="0"/>
              <a:t>1st – 6</a:t>
            </a:r>
            <a:r>
              <a:rPr lang="en-IE" sz="2000" b="1" baseline="30000" dirty="0" smtClean="0"/>
              <a:t>th</a:t>
            </a:r>
            <a:r>
              <a:rPr lang="en-IE" sz="2000" b="1" dirty="0" smtClean="0"/>
              <a:t> classes receive their Swim Certificates after their 8 week Swimming Lessons in Tipperary Swimming Pool February, March &amp; April 2017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Picture 2" descr="C:\Users\user\Downloads\20170404_1223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076" y="1213945"/>
            <a:ext cx="8257847" cy="443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Active School Committee 2016/2017</a:t>
            </a:r>
            <a:endParaRPr lang="en-GB" dirty="0"/>
          </a:p>
        </p:txBody>
      </p:sp>
      <p:pic>
        <p:nvPicPr>
          <p:cNvPr id="4" name="Content Placeholder 3" descr="C:\Users\Barna NS\Desktop\Active School Committee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06187" y="1981041"/>
            <a:ext cx="5731625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Brain Breaks in the Junior Room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  <a:latin typeface="Bradley Hand ITC" pitchFamily="66" charset="0"/>
              </a:rPr>
              <a:t>We like to Move it!!</a:t>
            </a:r>
          </a:p>
          <a:p>
            <a:endParaRPr lang="en-GB" sz="2400" dirty="0">
              <a:latin typeface="Comic Sans MS" pitchFamily="66" charset="0"/>
            </a:endParaRPr>
          </a:p>
        </p:txBody>
      </p:sp>
      <p:pic>
        <p:nvPicPr>
          <p:cNvPr id="7" name="Picture Placeholder 6" descr="Brain Breaks 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Brain Breaks in the Junior Room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Bradley Hand ITC" pitchFamily="66" charset="0"/>
              </a:rPr>
              <a:t>We like to Move it!!</a:t>
            </a:r>
            <a:endParaRPr lang="en-GB" sz="48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pic>
        <p:nvPicPr>
          <p:cNvPr id="8" name="Picture Placeholder 7" descr="Brain Breaks 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Operation Transformation 10@10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 descr="C:\Users\user\Downloads\20170130_1010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752" y="1772816"/>
            <a:ext cx="7169648" cy="425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 Transformation -</a:t>
            </a:r>
            <a:br>
              <a:rPr lang="en-GB" dirty="0" smtClean="0"/>
            </a:br>
            <a:r>
              <a:rPr lang="en-GB" dirty="0" smtClean="0"/>
              <a:t>Karl Henry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Many pupils  supported our local Operation Transformation  leader  by walking &amp; jogging 5km each Monday, Wednesday and Thursday during January, February, March and April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Picture Placeholder 5" descr="Karl Henr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78880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Operation Transformation Local </a:t>
            </a:r>
            <a:r>
              <a:rPr lang="en-GB" dirty="0" smtClean="0"/>
              <a:t>5km Walk/Jog  </a:t>
            </a:r>
            <a:r>
              <a:rPr lang="en-GB" dirty="0" smtClean="0"/>
              <a:t>with Group Leader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Picture 2" descr="C:\Users\user\Downloads\IMG_0221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0763" y="1988840"/>
            <a:ext cx="3865414" cy="448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Initiative 2017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n-GB" sz="5400" dirty="0" err="1" smtClean="0">
                <a:solidFill>
                  <a:srgbClr val="FF0000"/>
                </a:solidFill>
              </a:rPr>
              <a:t>Thomand</a:t>
            </a:r>
            <a:r>
              <a:rPr lang="en-GB" sz="5400" dirty="0" smtClean="0">
                <a:solidFill>
                  <a:srgbClr val="FF0000"/>
                </a:solidFill>
              </a:rPr>
              <a:t> Park </a:t>
            </a:r>
          </a:p>
          <a:p>
            <a:pPr algn="ctr">
              <a:buNone/>
            </a:pPr>
            <a:r>
              <a:rPr lang="en-GB" sz="5400" dirty="0" smtClean="0">
                <a:solidFill>
                  <a:srgbClr val="FF0000"/>
                </a:solidFill>
              </a:rPr>
              <a:t>t</a:t>
            </a:r>
            <a:r>
              <a:rPr lang="en-GB" sz="5400" dirty="0" smtClean="0">
                <a:solidFill>
                  <a:srgbClr val="FF0000"/>
                </a:solidFill>
              </a:rPr>
              <a:t>o</a:t>
            </a:r>
          </a:p>
          <a:p>
            <a:pPr algn="ctr">
              <a:buNone/>
            </a:pPr>
            <a:r>
              <a:rPr lang="en-GB" sz="5400" dirty="0" err="1" smtClean="0">
                <a:solidFill>
                  <a:srgbClr val="FF0000"/>
                </a:solidFill>
              </a:rPr>
              <a:t>Croke</a:t>
            </a:r>
            <a:r>
              <a:rPr lang="en-GB" sz="5400" dirty="0" smtClean="0">
                <a:solidFill>
                  <a:srgbClr val="FF0000"/>
                </a:solidFill>
              </a:rPr>
              <a:t> Park!! (221km)</a:t>
            </a:r>
            <a:endParaRPr lang="en-GB" sz="5400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792" y="1920875"/>
            <a:ext cx="3325416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hock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33906"/>
            <a:ext cx="1296144" cy="9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 smtClean="0"/>
              <a:t>Pupils launch Barna NS Running Initiative 2017</a:t>
            </a:r>
            <a:endParaRPr lang="en-GB" sz="3400" dirty="0"/>
          </a:p>
        </p:txBody>
      </p:sp>
      <p:pic>
        <p:nvPicPr>
          <p:cNvPr id="19458" name="Picture 2" descr="C:\Users\Barna NS\Desktop\Running Initiative Launch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172</Words>
  <Application>Microsoft Office PowerPoint</Application>
  <PresentationFormat>On-screen Show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Barna NS Active School Flag Renewal</vt:lpstr>
      <vt:lpstr>Active School Committee 2016/2017</vt:lpstr>
      <vt:lpstr>Brain Breaks in the Junior Room</vt:lpstr>
      <vt:lpstr>Brain Breaks in the Junior Room</vt:lpstr>
      <vt:lpstr>Operation Transformation 10@10 </vt:lpstr>
      <vt:lpstr>Operation Transformation - Karl Henry</vt:lpstr>
      <vt:lpstr>    Operation Transformation Local 5km Walk/Jog  with Group Leader  </vt:lpstr>
      <vt:lpstr>Running Initiative 2017</vt:lpstr>
      <vt:lpstr>Pupils launch Barna NS Running Initiative 2017</vt:lpstr>
      <vt:lpstr>Running Initiative </vt:lpstr>
      <vt:lpstr>DEAR – Drop Everything And Run!!</vt:lpstr>
      <vt:lpstr>Drop Everything and Run!!</vt:lpstr>
      <vt:lpstr>Junior Room Running (DEAR)</vt:lpstr>
      <vt:lpstr>Cool Down Stretches</vt:lpstr>
      <vt:lpstr>PE- Aquatic Strand (8 weeks Swimming lessons)  </vt:lpstr>
      <vt:lpstr>1st – 6th classes receive their Swim Certificates after their 8 week Swimming Lessons in Tipperary Swimming Pool February, March &amp; April 2017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Barna NS Active School Flag Renewal</dc:title>
  <dc:creator>Barna NS</dc:creator>
  <cp:lastModifiedBy>Barna NS</cp:lastModifiedBy>
  <cp:revision>17</cp:revision>
  <dcterms:created xsi:type="dcterms:W3CDTF">2017-04-06T11:30:39Z</dcterms:created>
  <dcterms:modified xsi:type="dcterms:W3CDTF">2017-04-06T14:11:02Z</dcterms:modified>
</cp:coreProperties>
</file>