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4447-94FF-4A9F-A0B7-81792B4215DC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C21F-D770-4DFD-ACE9-02C1CF12AD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DC21F-D770-4DFD-ACE9-02C1CF12AD1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F56720-6EC9-4817-8C05-9E4925B4A077}" type="datetimeFigureOut">
              <a:rPr lang="en-GB" smtClean="0"/>
              <a:pPr/>
              <a:t>28/04/2019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BE4078-9CD4-4C0D-A825-D3F522F02B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Barna</a:t>
            </a:r>
            <a:r>
              <a:rPr lang="en-GB" dirty="0" smtClean="0"/>
              <a:t> N.S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SFI Plaque of STEM</a:t>
            </a:r>
          </a:p>
          <a:p>
            <a:r>
              <a:rPr lang="en-GB" dirty="0" smtClean="0"/>
              <a:t>Log Of Evidence</a:t>
            </a:r>
          </a:p>
          <a:p>
            <a:r>
              <a:rPr lang="en-GB" dirty="0" smtClean="0"/>
              <a:t>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Science Event</a:t>
            </a:r>
            <a:endParaRPr lang="en-GB" dirty="0"/>
          </a:p>
        </p:txBody>
      </p:sp>
      <p:pic>
        <p:nvPicPr>
          <p:cNvPr id="8" name="Content Placeholder 7" descr="esb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8580" y="1556792"/>
            <a:ext cx="3521372" cy="3521372"/>
          </a:xfrm>
        </p:spPr>
      </p:pic>
      <p:pic>
        <p:nvPicPr>
          <p:cNvPr id="9" name="Content Placeholder 8" descr="esb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3672408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esb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240360" cy="3240360"/>
          </a:xfrm>
        </p:spPr>
      </p:pic>
      <p:pic>
        <p:nvPicPr>
          <p:cNvPr id="11" name="Content Placeholder 10" descr="esb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484784"/>
            <a:ext cx="3168352" cy="316835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Science Event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501317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Senior pupils in </a:t>
            </a:r>
            <a:r>
              <a:rPr lang="en-GB" dirty="0" err="1" smtClean="0"/>
              <a:t>Barna</a:t>
            </a:r>
            <a:r>
              <a:rPr lang="en-GB" dirty="0" smtClean="0"/>
              <a:t> completed some of their own projects on Rural electrification to be showcased at an event run in the High Nelly Cafe in </a:t>
            </a:r>
            <a:r>
              <a:rPr lang="en-GB" dirty="0" err="1" smtClean="0"/>
              <a:t>Pallasgreen</a:t>
            </a:r>
            <a:r>
              <a:rPr lang="en-GB" dirty="0" smtClean="0"/>
              <a:t> with local speaker Bernie O Connell.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2- TECHNOLOGY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115617" y="1444294"/>
            <a:ext cx="7571184" cy="4432978"/>
          </a:xfrm>
        </p:spPr>
        <p:txBody>
          <a:bodyPr/>
          <a:lstStyle/>
          <a:p>
            <a:r>
              <a:rPr lang="en-GB" dirty="0" smtClean="0"/>
              <a:t>Discussing the use of Game based learning.</a:t>
            </a:r>
            <a:endParaRPr lang="en-GB" dirty="0"/>
          </a:p>
        </p:txBody>
      </p:sp>
      <p:pic>
        <p:nvPicPr>
          <p:cNvPr id="10" name="Picture 9" descr="minecra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1884455" cy="3872979"/>
          </a:xfrm>
          <a:prstGeom prst="rect">
            <a:avLst/>
          </a:prstGeom>
        </p:spPr>
      </p:pic>
      <p:pic>
        <p:nvPicPr>
          <p:cNvPr id="11" name="Picture 10" descr="minecraf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1" y="1916832"/>
            <a:ext cx="2808312" cy="400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Exploring Renewable Energy Technologies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7544" y="1340768"/>
            <a:ext cx="8208912" cy="3941763"/>
          </a:xfrm>
        </p:spPr>
        <p:txBody>
          <a:bodyPr/>
          <a:lstStyle/>
          <a:p>
            <a:r>
              <a:rPr lang="en-GB" b="1" dirty="0" smtClean="0"/>
              <a:t>Building simple Windmills</a:t>
            </a:r>
            <a:endParaRPr lang="en-GB" b="1" dirty="0"/>
          </a:p>
        </p:txBody>
      </p:sp>
      <p:pic>
        <p:nvPicPr>
          <p:cNvPr id="6" name="Picture 5" descr="windm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3744416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2292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Pupils in 1</a:t>
            </a:r>
            <a:r>
              <a:rPr lang="en-GB" baseline="30000" dirty="0" smtClean="0"/>
              <a:t>st</a:t>
            </a:r>
            <a:r>
              <a:rPr lang="en-GB" dirty="0" smtClean="0"/>
              <a:t> and 2</a:t>
            </a:r>
            <a:r>
              <a:rPr lang="en-GB" baseline="30000" dirty="0" smtClean="0"/>
              <a:t>nd</a:t>
            </a:r>
            <a:r>
              <a:rPr lang="en-GB" dirty="0" smtClean="0"/>
              <a:t> class learned all about renewable energy and why it is important to think carefully about using our energy resources and conserving our planet for the next generation.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Designing a boat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Looking at Types of Engineers.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STEP 3 ENGINEERING</a:t>
            </a:r>
            <a:endParaRPr lang="en-GB" dirty="0"/>
          </a:p>
        </p:txBody>
      </p:sp>
      <p:pic>
        <p:nvPicPr>
          <p:cNvPr id="5" name="Picture 4" descr="bo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1656184" cy="1242138"/>
          </a:xfrm>
          <a:prstGeom prst="rect">
            <a:avLst/>
          </a:prstGeom>
        </p:spPr>
      </p:pic>
      <p:pic>
        <p:nvPicPr>
          <p:cNvPr id="6" name="Picture 5" descr="boat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7" y="2519518"/>
            <a:ext cx="1944216" cy="1458162"/>
          </a:xfrm>
          <a:prstGeom prst="rect">
            <a:avLst/>
          </a:prstGeom>
        </p:spPr>
      </p:pic>
      <p:pic>
        <p:nvPicPr>
          <p:cNvPr id="10" name="Picture 9" descr="boat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365104"/>
            <a:ext cx="2016224" cy="1512168"/>
          </a:xfrm>
          <a:prstGeom prst="rect">
            <a:avLst/>
          </a:prstGeom>
        </p:spPr>
      </p:pic>
      <p:pic>
        <p:nvPicPr>
          <p:cNvPr id="11" name="Picture 10" descr="enginee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564904"/>
            <a:ext cx="3470057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Engineering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7544" y="5013176"/>
            <a:ext cx="7992888" cy="112204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Pupils Showcased their own projects at a local even in the High Nelly Cafe in </a:t>
            </a:r>
            <a:r>
              <a:rPr lang="en-GB" dirty="0" err="1" smtClean="0"/>
              <a:t>Pallasgreen</a:t>
            </a:r>
            <a:r>
              <a:rPr lang="en-GB" dirty="0" smtClean="0"/>
              <a:t>. We completed some projects about rural electrification during the 2</a:t>
            </a:r>
            <a:r>
              <a:rPr lang="en-GB" baseline="30000" dirty="0" smtClean="0"/>
              <a:t>nd</a:t>
            </a:r>
            <a:r>
              <a:rPr lang="en-GB" dirty="0" smtClean="0"/>
              <a:t> to 8</a:t>
            </a:r>
            <a:r>
              <a:rPr lang="en-GB" baseline="30000" dirty="0" smtClean="0"/>
              <a:t>th</a:t>
            </a:r>
            <a:r>
              <a:rPr lang="en-GB" dirty="0" smtClean="0"/>
              <a:t> March and then the following week the pupils displayed and spoke about their findings.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8075240" cy="3941763"/>
          </a:xfrm>
        </p:spPr>
        <p:txBody>
          <a:bodyPr/>
          <a:lstStyle/>
          <a:p>
            <a:r>
              <a:rPr lang="en-GB" dirty="0" smtClean="0"/>
              <a:t>Engineers Week 2019</a:t>
            </a:r>
          </a:p>
          <a:p>
            <a:endParaRPr lang="en-GB" dirty="0"/>
          </a:p>
        </p:txBody>
      </p:sp>
      <p:pic>
        <p:nvPicPr>
          <p:cNvPr id="11" name="Picture 10" descr="e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1905000" cy="1905000"/>
          </a:xfrm>
          <a:prstGeom prst="rect">
            <a:avLst/>
          </a:prstGeom>
        </p:spPr>
      </p:pic>
      <p:pic>
        <p:nvPicPr>
          <p:cNvPr id="12" name="Picture 11" descr="es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16832"/>
            <a:ext cx="1905000" cy="1905000"/>
          </a:xfrm>
          <a:prstGeom prst="rect">
            <a:avLst/>
          </a:prstGeom>
        </p:spPr>
      </p:pic>
      <p:pic>
        <p:nvPicPr>
          <p:cNvPr id="13" name="Picture 12" descr="esb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564904"/>
            <a:ext cx="1905000" cy="1905000"/>
          </a:xfrm>
          <a:prstGeom prst="rect">
            <a:avLst/>
          </a:prstGeom>
        </p:spPr>
      </p:pic>
      <p:pic>
        <p:nvPicPr>
          <p:cNvPr id="14" name="Picture 13" descr="esb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56490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571184" cy="4525963"/>
          </a:xfrm>
        </p:spPr>
        <p:txBody>
          <a:bodyPr/>
          <a:lstStyle/>
          <a:p>
            <a:pPr algn="ctr"/>
            <a:r>
              <a:rPr lang="en-GB" dirty="0" smtClean="0"/>
              <a:t>Other Design and Make Activities completed.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Engineering </a:t>
            </a:r>
            <a:endParaRPr lang="en-GB" dirty="0"/>
          </a:p>
        </p:txBody>
      </p:sp>
      <p:pic>
        <p:nvPicPr>
          <p:cNvPr id="5" name="Picture 4" descr="catapult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1905000" cy="1905000"/>
          </a:xfrm>
          <a:prstGeom prst="rect">
            <a:avLst/>
          </a:prstGeom>
        </p:spPr>
      </p:pic>
      <p:pic>
        <p:nvPicPr>
          <p:cNvPr id="6" name="Picture 5" descr="catapult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149080"/>
            <a:ext cx="1872208" cy="1872208"/>
          </a:xfrm>
          <a:prstGeom prst="rect">
            <a:avLst/>
          </a:prstGeom>
        </p:spPr>
      </p:pic>
      <p:pic>
        <p:nvPicPr>
          <p:cNvPr id="7" name="Picture 6" descr="gingerbread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348880"/>
            <a:ext cx="1905000" cy="1905000"/>
          </a:xfrm>
          <a:prstGeom prst="rect">
            <a:avLst/>
          </a:prstGeom>
        </p:spPr>
      </p:pic>
      <p:pic>
        <p:nvPicPr>
          <p:cNvPr id="8" name="Picture 7" descr="gingerbrea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365104"/>
            <a:ext cx="1905000" cy="1905000"/>
          </a:xfrm>
          <a:prstGeom prst="rect">
            <a:avLst/>
          </a:prstGeom>
        </p:spPr>
      </p:pic>
      <p:pic>
        <p:nvPicPr>
          <p:cNvPr id="10" name="Picture 9" descr="be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933056"/>
            <a:ext cx="1905000" cy="1905000"/>
          </a:xfrm>
          <a:prstGeom prst="rect">
            <a:avLst/>
          </a:prstGeom>
        </p:spPr>
      </p:pic>
      <p:pic>
        <p:nvPicPr>
          <p:cNvPr id="11" name="Picture 10" descr="be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916832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Catapults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63093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Designing &amp; Creating Gingerbread Houses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5934670"/>
            <a:ext cx="327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Investing how &amp; why bees create their hives in hexagon shapes.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Step 4-MATHS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Baking Homemade Soda Bread</a:t>
            </a:r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Making Butter</a:t>
            </a:r>
            <a:endParaRPr lang="en-GB" dirty="0"/>
          </a:p>
        </p:txBody>
      </p:sp>
      <p:pic>
        <p:nvPicPr>
          <p:cNvPr id="10" name="Picture 9" descr="making bread and but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1905000" cy="1905000"/>
          </a:xfrm>
          <a:prstGeom prst="rect">
            <a:avLst/>
          </a:prstGeom>
        </p:spPr>
      </p:pic>
      <p:pic>
        <p:nvPicPr>
          <p:cNvPr id="11" name="Picture 10" descr="making bread and butter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420888"/>
            <a:ext cx="1905000" cy="1905000"/>
          </a:xfrm>
          <a:prstGeom prst="rect">
            <a:avLst/>
          </a:prstGeom>
        </p:spPr>
      </p:pic>
      <p:pic>
        <p:nvPicPr>
          <p:cNvPr id="12" name="Picture 11" descr="making bread and bu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060848"/>
            <a:ext cx="2880320" cy="2880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58772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Pupils weighted, measured, cooked and finally created their own lunch!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Content Placeholder 6" descr="bread and butter 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3263230" cy="3263230"/>
          </a:xfrm>
        </p:spPr>
      </p:pic>
      <p:sp>
        <p:nvSpPr>
          <p:cNvPr id="8" name="Rectangle 7"/>
          <p:cNvSpPr/>
          <p:nvPr/>
        </p:nvSpPr>
        <p:spPr>
          <a:xfrm>
            <a:off x="395536" y="3326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Pupils weighted, measured, cooked and finally created their own lunch!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2514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YUMMY!</a:t>
            </a:r>
            <a:endParaRPr lang="en-GB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3530803" cy="37302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Trip to Joe’s Garden Centre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22920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Pupils went on a fantastic field trip during our plants unit for </a:t>
            </a:r>
            <a:r>
              <a:rPr lang="en-GB" dirty="0" err="1" smtClean="0"/>
              <a:t>Aistear</a:t>
            </a:r>
            <a:r>
              <a:rPr lang="en-GB" dirty="0" smtClean="0"/>
              <a:t>. We learnt so much about plants, seeds, and conditions for growing good crops.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4353272" cy="43532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Barna</a:t>
            </a:r>
            <a:r>
              <a:rPr lang="en-GB" dirty="0" smtClean="0"/>
              <a:t> National School</a:t>
            </a:r>
            <a:br>
              <a:rPr lang="en-GB" dirty="0" smtClean="0"/>
            </a:br>
            <a:r>
              <a:rPr lang="en-GB" dirty="0" smtClean="0"/>
              <a:t>16439j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LIVING THINGS- SIGNS OF SPRING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STEP 1- SCIENCE</a:t>
            </a:r>
            <a:endParaRPr lang="en-GB" dirty="0"/>
          </a:p>
        </p:txBody>
      </p:sp>
      <p:pic>
        <p:nvPicPr>
          <p:cNvPr id="4" name="Picture 3" descr="spring wal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2376264" cy="2376264"/>
          </a:xfrm>
          <a:prstGeom prst="rect">
            <a:avLst/>
          </a:prstGeom>
        </p:spPr>
      </p:pic>
      <p:pic>
        <p:nvPicPr>
          <p:cNvPr id="5" name="Picture 4" descr="spring wal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132856"/>
            <a:ext cx="2376264" cy="2376264"/>
          </a:xfrm>
          <a:prstGeom prst="rect">
            <a:avLst/>
          </a:prstGeom>
        </p:spPr>
      </p:pic>
      <p:pic>
        <p:nvPicPr>
          <p:cNvPr id="6" name="Picture 5" descr="spring wa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204864"/>
            <a:ext cx="2608684" cy="260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txBody>
          <a:bodyPr/>
          <a:lstStyle/>
          <a:p>
            <a:r>
              <a:rPr lang="en-GB" dirty="0" smtClean="0"/>
              <a:t>Acrobatic Clown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Catapults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Energy and Forces</a:t>
            </a:r>
            <a:endParaRPr lang="en-GB" dirty="0"/>
          </a:p>
        </p:txBody>
      </p:sp>
      <p:pic>
        <p:nvPicPr>
          <p:cNvPr id="5" name="Picture 4" descr="catapult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287159"/>
            <a:ext cx="2592288" cy="2614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terial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715750" cy="27868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Materials</a:t>
            </a:r>
            <a:endParaRPr lang="en-GB" dirty="0"/>
          </a:p>
        </p:txBody>
      </p:sp>
      <p:pic>
        <p:nvPicPr>
          <p:cNvPr id="7" name="Picture 6" descr="material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4010492" cy="3007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56612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Our student Teacher Stephen, working on investigating materials with our first and second class pupils.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Environmental awareness and care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7787208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 smtClean="0"/>
              <a:t>Our Senior pupils Making and Monitoring a Volcano</a:t>
            </a:r>
            <a:endParaRPr lang="en-GB" dirty="0"/>
          </a:p>
        </p:txBody>
      </p:sp>
      <p:pic>
        <p:nvPicPr>
          <p:cNvPr id="6" name="Content Placeholder 5" descr="volcan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196752"/>
            <a:ext cx="2431790" cy="3240360"/>
          </a:xfrm>
        </p:spPr>
      </p:pic>
      <p:pic>
        <p:nvPicPr>
          <p:cNvPr id="7" name="Picture 6" descr="volcan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2470857" cy="3292417"/>
          </a:xfrm>
          <a:prstGeom prst="rect">
            <a:avLst/>
          </a:prstGeom>
        </p:spPr>
      </p:pic>
      <p:pic>
        <p:nvPicPr>
          <p:cNvPr id="8" name="Picture 7" descr="volcan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270741"/>
            <a:ext cx="2376264" cy="316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Environmental Awareness and Care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41168"/>
            <a:ext cx="7787208" cy="123103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Some more experiments about our environment.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Learning about the water cycle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Building a snowman</a:t>
            </a:r>
            <a:endParaRPr lang="en-GB" dirty="0"/>
          </a:p>
        </p:txBody>
      </p:sp>
      <p:pic>
        <p:nvPicPr>
          <p:cNvPr id="8" name="Content Placeholder 7" descr="watercycle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1905000" cy="1905000"/>
          </a:xfrm>
        </p:spPr>
      </p:pic>
      <p:pic>
        <p:nvPicPr>
          <p:cNvPr id="9" name="Picture 8" descr="watercyc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12776"/>
            <a:ext cx="1905000" cy="1905000"/>
          </a:xfrm>
          <a:prstGeom prst="rect">
            <a:avLst/>
          </a:prstGeom>
        </p:spPr>
      </p:pic>
      <p:pic>
        <p:nvPicPr>
          <p:cNvPr id="10" name="Picture 9" descr="snow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1905000" cy="1905000"/>
          </a:xfrm>
          <a:prstGeom prst="rect">
            <a:avLst/>
          </a:prstGeom>
        </p:spPr>
      </p:pic>
      <p:pic>
        <p:nvPicPr>
          <p:cNvPr id="11" name="Picture 10" descr="snowman challen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412776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Participate in a Science Event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7859216" cy="762000"/>
          </a:xfrm>
        </p:spPr>
        <p:txBody>
          <a:bodyPr/>
          <a:lstStyle/>
          <a:p>
            <a:pPr algn="ctr"/>
            <a:r>
              <a:rPr lang="en-GB" dirty="0" smtClean="0"/>
              <a:t>Brainteaser Bandits @MIC</a:t>
            </a:r>
            <a:endParaRPr lang="en-GB" dirty="0"/>
          </a:p>
        </p:txBody>
      </p:sp>
      <p:pic>
        <p:nvPicPr>
          <p:cNvPr id="7" name="Content Placeholder 6" descr="brainbandits 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31702"/>
            <a:ext cx="2736304" cy="2736304"/>
          </a:xfrm>
        </p:spPr>
      </p:pic>
      <p:pic>
        <p:nvPicPr>
          <p:cNvPr id="9" name="Content Placeholder 8" descr="brainbandit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09626"/>
            <a:ext cx="2758380" cy="2758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Science Speaker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70080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Mr. Bernie O`Connell came to the school and chatted to the pupils about rural electrification in the </a:t>
            </a:r>
            <a:r>
              <a:rPr lang="en-GB" dirty="0" err="1" smtClean="0"/>
              <a:t>Pallasgreen</a:t>
            </a:r>
            <a:r>
              <a:rPr lang="en-GB" dirty="0" smtClean="0"/>
              <a:t> area. </a:t>
            </a:r>
          </a:p>
          <a:p>
            <a:r>
              <a:rPr lang="en-GB" dirty="0" smtClean="0"/>
              <a:t>He explained about life before electricity and how electricity helped to improve the lives of the local people including many of the pupils grandparents.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381</Words>
  <Application>Microsoft Office PowerPoint</Application>
  <PresentationFormat>On-screen Show (4:3)</PresentationFormat>
  <Paragraphs>53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Barna N.S</vt:lpstr>
      <vt:lpstr>Barna National School 16439j</vt:lpstr>
      <vt:lpstr>STEP 1- SCIENCE</vt:lpstr>
      <vt:lpstr>Energy and Forces</vt:lpstr>
      <vt:lpstr>Materials</vt:lpstr>
      <vt:lpstr>Environmental awareness and care</vt:lpstr>
      <vt:lpstr>Environmental Awareness and Care</vt:lpstr>
      <vt:lpstr>Participate in a Science Event</vt:lpstr>
      <vt:lpstr>Science Speaker</vt:lpstr>
      <vt:lpstr>Science Event</vt:lpstr>
      <vt:lpstr>Science Event</vt:lpstr>
      <vt:lpstr>STEP 2- TECHNOLOGY</vt:lpstr>
      <vt:lpstr>Exploring Renewable Energy Technologies</vt:lpstr>
      <vt:lpstr>STEP 3 ENGINEERING</vt:lpstr>
      <vt:lpstr>Engineering</vt:lpstr>
      <vt:lpstr>Engineering </vt:lpstr>
      <vt:lpstr>Step 4-MATHS</vt:lpstr>
      <vt:lpstr> </vt:lpstr>
      <vt:lpstr>Trip to Joe’s Garden Centre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Barna N.S</dc:title>
  <dc:creator>Windows User</dc:creator>
  <cp:lastModifiedBy>Windows User</cp:lastModifiedBy>
  <cp:revision>24</cp:revision>
  <dcterms:created xsi:type="dcterms:W3CDTF">2019-04-10T08:34:59Z</dcterms:created>
  <dcterms:modified xsi:type="dcterms:W3CDTF">2019-04-28T21:08:51Z</dcterms:modified>
</cp:coreProperties>
</file>